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80" r:id="rId3"/>
  </p:sldMasterIdLst>
  <p:notesMasterIdLst>
    <p:notesMasterId r:id="rId35"/>
  </p:notesMasterIdLst>
  <p:handoutMasterIdLst>
    <p:handoutMasterId r:id="rId36"/>
  </p:handoutMasterIdLst>
  <p:sldIdLst>
    <p:sldId id="1214" r:id="rId4"/>
    <p:sldId id="1887" r:id="rId5"/>
    <p:sldId id="1808" r:id="rId6"/>
    <p:sldId id="1744" r:id="rId7"/>
    <p:sldId id="1861" r:id="rId8"/>
    <p:sldId id="1862" r:id="rId9"/>
    <p:sldId id="1863" r:id="rId10"/>
    <p:sldId id="1864" r:id="rId11"/>
    <p:sldId id="1865" r:id="rId12"/>
    <p:sldId id="1866" r:id="rId13"/>
    <p:sldId id="1871" r:id="rId14"/>
    <p:sldId id="1870" r:id="rId15"/>
    <p:sldId id="1869" r:id="rId16"/>
    <p:sldId id="1868" r:id="rId17"/>
    <p:sldId id="1867" r:id="rId18"/>
    <p:sldId id="1872" r:id="rId19"/>
    <p:sldId id="1873" r:id="rId20"/>
    <p:sldId id="1874" r:id="rId21"/>
    <p:sldId id="1875" r:id="rId22"/>
    <p:sldId id="1876" r:id="rId23"/>
    <p:sldId id="1877" r:id="rId24"/>
    <p:sldId id="1881" r:id="rId25"/>
    <p:sldId id="1880" r:id="rId26"/>
    <p:sldId id="1882" r:id="rId27"/>
    <p:sldId id="1878" r:id="rId28"/>
    <p:sldId id="1879" r:id="rId29"/>
    <p:sldId id="1883" r:id="rId30"/>
    <p:sldId id="1884" r:id="rId31"/>
    <p:sldId id="1885" r:id="rId32"/>
    <p:sldId id="1886" r:id="rId33"/>
    <p:sldId id="1860" r:id="rId34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A15"/>
    <a:srgbClr val="E23F0C"/>
    <a:srgbClr val="FAE35C"/>
    <a:srgbClr val="F3ED71"/>
    <a:srgbClr val="F78B69"/>
    <a:srgbClr val="F67E58"/>
    <a:srgbClr val="387000"/>
    <a:srgbClr val="666633"/>
    <a:srgbClr val="F3D65B"/>
    <a:srgbClr val="E1F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7" autoAdjust="0"/>
    <p:restoredTop sz="94585" autoAdjust="0"/>
  </p:normalViewPr>
  <p:slideViewPr>
    <p:cSldViewPr>
      <p:cViewPr varScale="1">
        <p:scale>
          <a:sx n="90" d="100"/>
          <a:sy n="90" d="100"/>
        </p:scale>
        <p:origin x="67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pitchFamily="18" charset="0"/>
              </a:defRPr>
            </a:lvl1pPr>
          </a:lstStyle>
          <a:p>
            <a:fld id="{AF625428-DF81-4951-A5F5-14244942F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pitchFamily="18" charset="0"/>
              </a:defRPr>
            </a:lvl1pPr>
          </a:lstStyle>
          <a:p>
            <a:fld id="{311E2CD0-6403-48CB-A595-74570D7AC1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37351-24AB-4534-8073-4A6EF42A6437}" type="slidenum">
              <a:rPr lang="en-US"/>
              <a:pPr/>
              <a:t>1</a:t>
            </a:fld>
            <a:endParaRPr lang="en-US"/>
          </a:p>
        </p:txBody>
      </p:sp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0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3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8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4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5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3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3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2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3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5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4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37351-24AB-4534-8073-4A6EF42A6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50B2E-D118-4DDB-B36E-984833BF02C2}" type="slidenum">
              <a:rPr lang="en-US"/>
              <a:pPr/>
              <a:t>3</a:t>
            </a:fld>
            <a:endParaRPr lang="en-US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0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37351-24AB-4534-8073-4A6EF42A6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50B2E-D118-4DDB-B36E-984833BF02C2}" type="slidenum">
              <a:rPr lang="en-US"/>
              <a:pPr/>
              <a:t>4</a:t>
            </a:fld>
            <a:endParaRPr lang="en-US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50B2E-D118-4DDB-B36E-984833BF0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65935-0859-4BA9-80DD-46FC0D566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16FC-07FC-4A80-81CA-343FD2BF3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0DEB2-1DDD-4F4A-8739-B296D0088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14AFD-269B-4AA6-AA53-60C8E4E3A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2E60-1B33-4AAF-8AE0-ED82F186E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D491-6DA6-4C76-9DC2-F8729AF50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E57A2-BE4B-4060-A732-34313A33A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53147-FB2E-4998-86A8-D7BC75D53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026D-159E-429F-BA1C-EB3314FA9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4B0FC-7870-49C5-ADBF-48DE47C63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E8DC7-EEA7-4B3E-9B4A-B12B02B7E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253B-7676-430E-B17D-10C1E847C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9B250-9C4B-409C-B23B-81B81F6AD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409A-05C6-421E-B45D-EFBF78ED5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61253-6F46-43BA-BF99-AF289348C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86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E853-D63E-4485-BE70-0E9DF6EF2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CE38D-6DCA-4C1D-BF77-213C8E701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5312-D83E-42F7-8CC6-617DF2F29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769B-0F5A-45BE-9557-04872DCCB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66150-80DD-4FAE-8C76-92D6D53BC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2A1BC-38EF-40D6-846E-833510D79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7649C-E5AF-46D5-A863-3AF6FBE41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C46CE4AC-4099-485D-8498-B2E962CCE6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BA0F975-3DE9-44D7-B6EF-889297360A1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0535" name="Picture 7" descr="nail it to the cross_c_notex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BD667-60C8-4057-A91D-EAC13CEE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69F3F-9DD3-4B43-96EF-4F3F7CCAA068}"/>
              </a:ext>
            </a:extLst>
          </p:cNvPr>
          <p:cNvSpPr txBox="1"/>
          <p:nvPr/>
        </p:nvSpPr>
        <p:spPr>
          <a:xfrm>
            <a:off x="2819400" y="309592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&amp; Change</a:t>
            </a:r>
          </a:p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Local Church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Southwest Indiana</a:t>
            </a: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District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Presenter: Steve Greene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 Pastor, The Point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85750"/>
            <a:ext cx="8077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Danger of Denial…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8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Danger of Denial…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Irrelevance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42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Danger of Denial…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Irrelevance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	Lostness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2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Danger of Denial…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Irrelevance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	Lostness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	Lost Opportunities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5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Danger of Denial…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Irrelevance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	Lostness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	Lost Opportunities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	Disobedience.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Danger of Denial…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Irrelevance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Lostness 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Lost Opportunities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Disobedience. 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Comfort becomes an idol.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8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0B100-12C4-4E13-9816-B12E6F6FC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04" y="4867"/>
            <a:ext cx="35775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Initiating Change: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9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Initiating Change:</a:t>
            </a:r>
          </a:p>
          <a:p>
            <a:pPr lvl="0"/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Begin on your knees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2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AB9DF-7C24-4CA4-A4E2-0CBC9D04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61950"/>
            <a:ext cx="68580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1:5 (NIV)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[5]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any of you lacks wisdom, he should ask God, who gives generously to all without finding fault, and it will be given to him.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AB9DF-7C24-4CA4-A4E2-0CBC9D04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for Initiating Change: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Begin on your knees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2.   Expect Opposition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7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for Initiating Change: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Begin on Your </a:t>
            </a:r>
            <a:r>
              <a:rPr lang="en-US" sz="4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Kn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Expect Opposition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  Love the </a:t>
            </a: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eople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74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AB9DF-7C24-4CA4-A4E2-0CBC9D04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1950"/>
            <a:ext cx="8153400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Nehemiah 6:3 (NIV)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[3]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 am carrying on a great project and cannot go down. Why should the work stop while I leave it and go down to you?"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5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for Initiating Change: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Begin on Your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Knees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Expect Opposition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Love the People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4.   Exercise Wisdom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4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for Initiating Change: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Begin on Your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Knees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Expect Opposition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Love the People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Exercise Wisdom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5.   Stay Focused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3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AB9DF-7C24-4CA4-A4E2-0CBC9D04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1950"/>
            <a:ext cx="81534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Hebrews 12:2 (MSG)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[2]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eyes on Jesus, who both began and finished this race we're in. Study how he did it. Because he never lost sight of where he was headed -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AB9DF-7C24-4CA4-A4E2-0CBC9D04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1950"/>
            <a:ext cx="8153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exhilarating finish in and with God - he could put up with anything along the way: cross, shame, whatever. And now he's there, in the place of honor,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alongside God.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3350"/>
            <a:ext cx="80772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 for Initiating Change: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Begin on Your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Knees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Expect Opposition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Love the People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Exercise Wisdom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Stay Focused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6.   Evaluate Changes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60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CE1B33-623F-4522-B79C-5FDB88EA0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947CA-BDA8-4510-A2D7-FF6F7012A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7175"/>
            <a:ext cx="336729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BD667-60C8-4057-A91D-EAC13CEE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69F3F-9DD3-4B43-96EF-4F3F7CCAA068}"/>
              </a:ext>
            </a:extLst>
          </p:cNvPr>
          <p:cNvSpPr txBox="1"/>
          <p:nvPr/>
        </p:nvSpPr>
        <p:spPr>
          <a:xfrm>
            <a:off x="2590800" y="215625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6764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AB9DF-7C24-4CA4-A4E2-0CBC9D04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61950"/>
            <a:ext cx="68580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32:8 (NIV)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[8]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 will instruct you and teach you in the way you should go; I will counsel you and watch over you.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3900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33350"/>
            <a:ext cx="84582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     </a:t>
            </a:r>
            <a:r>
              <a:rPr lang="en-US" sz="3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www.gotothepoint.com</a:t>
            </a:r>
          </a:p>
          <a:p>
            <a:pPr lvl="0"/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         </a:t>
            </a:r>
            <a:r>
              <a:rPr lang="en-US" sz="3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steve@gotothepoint.com</a:t>
            </a:r>
          </a:p>
          <a:p>
            <a:pPr lvl="0"/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            </a:t>
            </a:r>
            <a:r>
              <a:rPr lang="en-US" sz="3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812-216-3128</a:t>
            </a:r>
          </a:p>
          <a:p>
            <a:pPr lvl="0"/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pPr lvl="0"/>
            <a:r>
              <a:rPr lang="en-US" sz="4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www.facebook.com/thepointIN</a:t>
            </a:r>
          </a:p>
          <a:p>
            <a:pPr lvl="0"/>
            <a:r>
              <a:rPr lang="en-US" sz="3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www.facebook.com/steve.greene.737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14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BD667-60C8-4057-A91D-EAC13CEE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69F3F-9DD3-4B43-96EF-4F3F7CCAA068}"/>
              </a:ext>
            </a:extLst>
          </p:cNvPr>
          <p:cNvSpPr txBox="1"/>
          <p:nvPr/>
        </p:nvSpPr>
        <p:spPr>
          <a:xfrm>
            <a:off x="2819400" y="586591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Leadership &amp;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The Local Church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Southwest Indiana District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Presenter: Steve Greene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Lead Pastor, The Point</a:t>
            </a:r>
          </a:p>
        </p:txBody>
      </p:sp>
    </p:spTree>
    <p:extLst>
      <p:ext uri="{BB962C8B-B14F-4D97-AF65-F5344CB8AC3E}">
        <p14:creationId xmlns:p14="http://schemas.microsoft.com/office/powerpoint/2010/main" val="63808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742950"/>
            <a:ext cx="80772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willing to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our METHODS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more effectively accomplish our MISSION?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971550"/>
            <a:ext cx="8077200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“Change is inevitable. Growth is optional.”</a:t>
            </a:r>
          </a:p>
          <a:p>
            <a:pPr lvl="0" algn="ctr"/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John Maxwell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5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38150"/>
            <a:ext cx="80772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begin by</a:t>
            </a: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willing to</a:t>
            </a: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 THE NEED</a:t>
            </a: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change.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0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848475"/>
            <a:ext cx="8077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PEOPLE</a:t>
            </a: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 CHANGE?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6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971550"/>
            <a:ext cx="80772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scale of 1-10,</a:t>
            </a: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does your</a:t>
            </a:r>
          </a:p>
          <a:p>
            <a:pPr lvl="0"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adapt to change?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1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88291-4881-4F88-A463-E754102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0240" y="309592"/>
            <a:ext cx="71655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WARNING: </a:t>
            </a:r>
            <a: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we fail to recognize</a:t>
            </a:r>
          </a:p>
          <a:p>
            <a: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changes in the world around us, we’ll miss out on the opportunity to share the gospel. </a:t>
            </a:r>
          </a:p>
          <a:p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because the Gospel is irrelevant…</a:t>
            </a:r>
          </a:p>
          <a:p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because we are.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57227-FACB-4432-8E93-F491B8ABA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5" y="309592"/>
            <a:ext cx="133003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94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8781</TotalTime>
  <Words>431</Words>
  <Application>Microsoft Office PowerPoint</Application>
  <PresentationFormat>On-screen Show (16:9)</PresentationFormat>
  <Paragraphs>168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Default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 Radtke</dc:creator>
  <cp:lastModifiedBy>Steve Greene</cp:lastModifiedBy>
  <cp:revision>359</cp:revision>
  <dcterms:created xsi:type="dcterms:W3CDTF">2004-09-21T19:28:32Z</dcterms:created>
  <dcterms:modified xsi:type="dcterms:W3CDTF">2017-11-03T15:07:40Z</dcterms:modified>
</cp:coreProperties>
</file>