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8" r:id="rId33"/>
    <p:sldId id="287" r:id="rId34"/>
    <p:sldId id="289" r:id="rId3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00000"/>
      </a:lnSpc>
      <a:spcBef>
        <a:spcPts val="2000"/>
      </a:spcBef>
      <a:spcAft>
        <a:spcPts val="0"/>
      </a:spcAft>
      <a:buClrTx/>
      <a:buSzTx/>
      <a:buFontTx/>
      <a:buNone/>
      <a:tabLst/>
      <a:defRPr kumimoji="0" sz="4000" b="0" i="0" u="none" strike="noStrike" cap="none" spc="39" normalizeH="0" baseline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1pPr>
    <a:lvl2pPr marL="0" marR="0" indent="228600" algn="l" defTabSz="825500" rtl="0" fontAlgn="auto" latinLnBrk="0" hangingPunct="0">
      <a:lnSpc>
        <a:spcPct val="100000"/>
      </a:lnSpc>
      <a:spcBef>
        <a:spcPts val="2000"/>
      </a:spcBef>
      <a:spcAft>
        <a:spcPts val="0"/>
      </a:spcAft>
      <a:buClrTx/>
      <a:buSzTx/>
      <a:buFontTx/>
      <a:buNone/>
      <a:tabLst/>
      <a:defRPr kumimoji="0" sz="4000" b="0" i="0" u="none" strike="noStrike" cap="none" spc="39" normalizeH="0" baseline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2pPr>
    <a:lvl3pPr marL="0" marR="0" indent="457200" algn="l" defTabSz="825500" rtl="0" fontAlgn="auto" latinLnBrk="0" hangingPunct="0">
      <a:lnSpc>
        <a:spcPct val="100000"/>
      </a:lnSpc>
      <a:spcBef>
        <a:spcPts val="2000"/>
      </a:spcBef>
      <a:spcAft>
        <a:spcPts val="0"/>
      </a:spcAft>
      <a:buClrTx/>
      <a:buSzTx/>
      <a:buFontTx/>
      <a:buNone/>
      <a:tabLst/>
      <a:defRPr kumimoji="0" sz="4000" b="0" i="0" u="none" strike="noStrike" cap="none" spc="39" normalizeH="0" baseline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3pPr>
    <a:lvl4pPr marL="0" marR="0" indent="685800" algn="l" defTabSz="825500" rtl="0" fontAlgn="auto" latinLnBrk="0" hangingPunct="0">
      <a:lnSpc>
        <a:spcPct val="100000"/>
      </a:lnSpc>
      <a:spcBef>
        <a:spcPts val="2000"/>
      </a:spcBef>
      <a:spcAft>
        <a:spcPts val="0"/>
      </a:spcAft>
      <a:buClrTx/>
      <a:buSzTx/>
      <a:buFontTx/>
      <a:buNone/>
      <a:tabLst/>
      <a:defRPr kumimoji="0" sz="4000" b="0" i="0" u="none" strike="noStrike" cap="none" spc="39" normalizeH="0" baseline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4pPr>
    <a:lvl5pPr marL="0" marR="0" indent="914400" algn="l" defTabSz="825500" rtl="0" fontAlgn="auto" latinLnBrk="0" hangingPunct="0">
      <a:lnSpc>
        <a:spcPct val="100000"/>
      </a:lnSpc>
      <a:spcBef>
        <a:spcPts val="2000"/>
      </a:spcBef>
      <a:spcAft>
        <a:spcPts val="0"/>
      </a:spcAft>
      <a:buClrTx/>
      <a:buSzTx/>
      <a:buFontTx/>
      <a:buNone/>
      <a:tabLst/>
      <a:defRPr kumimoji="0" sz="4000" b="0" i="0" u="none" strike="noStrike" cap="none" spc="39" normalizeH="0" baseline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5pPr>
    <a:lvl6pPr marL="0" marR="0" indent="1143000" algn="l" defTabSz="825500" rtl="0" fontAlgn="auto" latinLnBrk="0" hangingPunct="0">
      <a:lnSpc>
        <a:spcPct val="100000"/>
      </a:lnSpc>
      <a:spcBef>
        <a:spcPts val="2000"/>
      </a:spcBef>
      <a:spcAft>
        <a:spcPts val="0"/>
      </a:spcAft>
      <a:buClrTx/>
      <a:buSzTx/>
      <a:buFontTx/>
      <a:buNone/>
      <a:tabLst/>
      <a:defRPr kumimoji="0" sz="4000" b="0" i="0" u="none" strike="noStrike" cap="none" spc="39" normalizeH="0" baseline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6pPr>
    <a:lvl7pPr marL="0" marR="0" indent="1371600" algn="l" defTabSz="825500" rtl="0" fontAlgn="auto" latinLnBrk="0" hangingPunct="0">
      <a:lnSpc>
        <a:spcPct val="100000"/>
      </a:lnSpc>
      <a:spcBef>
        <a:spcPts val="2000"/>
      </a:spcBef>
      <a:spcAft>
        <a:spcPts val="0"/>
      </a:spcAft>
      <a:buClrTx/>
      <a:buSzTx/>
      <a:buFontTx/>
      <a:buNone/>
      <a:tabLst/>
      <a:defRPr kumimoji="0" sz="4000" b="0" i="0" u="none" strike="noStrike" cap="none" spc="39" normalizeH="0" baseline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7pPr>
    <a:lvl8pPr marL="0" marR="0" indent="1600200" algn="l" defTabSz="825500" rtl="0" fontAlgn="auto" latinLnBrk="0" hangingPunct="0">
      <a:lnSpc>
        <a:spcPct val="100000"/>
      </a:lnSpc>
      <a:spcBef>
        <a:spcPts val="2000"/>
      </a:spcBef>
      <a:spcAft>
        <a:spcPts val="0"/>
      </a:spcAft>
      <a:buClrTx/>
      <a:buSzTx/>
      <a:buFontTx/>
      <a:buNone/>
      <a:tabLst/>
      <a:defRPr kumimoji="0" sz="4000" b="0" i="0" u="none" strike="noStrike" cap="none" spc="39" normalizeH="0" baseline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8pPr>
    <a:lvl9pPr marL="0" marR="0" indent="1828800" algn="l" defTabSz="825500" rtl="0" fontAlgn="auto" latinLnBrk="0" hangingPunct="0">
      <a:lnSpc>
        <a:spcPct val="100000"/>
      </a:lnSpc>
      <a:spcBef>
        <a:spcPts val="2000"/>
      </a:spcBef>
      <a:spcAft>
        <a:spcPts val="0"/>
      </a:spcAft>
      <a:buClrTx/>
      <a:buSzTx/>
      <a:buFontTx/>
      <a:buNone/>
      <a:tabLst/>
      <a:defRPr kumimoji="0" sz="4000" b="0" i="0" u="none" strike="noStrike" cap="none" spc="39" normalizeH="0" baseline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BCBCB">
              <a:alpha val="25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36000"/>
            </a:srgbClr>
          </a:solidFill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EBEBE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-522454"/>
              <a:satOff val="1153"/>
              <a:lumOff val="13444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chemeClr val="accent2">
          <a:satOff val="-3676"/>
          <a:lumOff val="-12171"/>
        </a:schemeClr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8A861">
              <a:alpha val="27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chemeClr val="accent2">
          <a:satOff val="-3676"/>
          <a:lumOff val="-12171"/>
        </a:schemeClr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508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8A861">
              <a:alpha val="27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solidFill>
                <a:srgbClr val="FFFDEF"/>
              </a:solidFill>
              <a:prstDash val="solid"/>
              <a:miter lim="400000"/>
            </a:ln>
          </a:left>
          <a:right>
            <a:ln w="12700" cap="flat">
              <a:solidFill>
                <a:srgbClr val="FFFDEF"/>
              </a:solidFill>
              <a:prstDash val="solid"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BCBCB">
              <a:alpha val="36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25000"/>
            </a:srgbClr>
          </a:solidFill>
        </a:fill>
      </a:tcStyle>
    </a:wholeTbl>
    <a:band2H>
      <a:tcTxStyle/>
      <a:tcStyle>
        <a:tcBdr/>
        <a:fill>
          <a:solidFill>
            <a:srgbClr val="AEAEAE">
              <a:alpha val="25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797B80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25000"/>
            </a:srgbClr>
          </a:solidFill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C5C5C"/>
              </a:solidFill>
              <a:prstDash val="solid"/>
              <a:miter lim="400000"/>
            </a:ln>
          </a:right>
          <a:top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9"/>
    <p:restoredTop sz="94648"/>
  </p:normalViewPr>
  <p:slideViewPr>
    <p:cSldViewPr snapToGrid="0">
      <p:cViewPr varScale="1">
        <p:scale>
          <a:sx n="56" d="100"/>
          <a:sy n="56" d="100"/>
        </p:scale>
        <p:origin x="4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body" sz="quarter" idx="13"/>
          </p:nvPr>
        </p:nvSpPr>
        <p:spPr>
          <a:xfrm>
            <a:off x="1016000" y="7874000"/>
            <a:ext cx="22351997" cy="6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1016000" y="1016000"/>
            <a:ext cx="22352000" cy="70739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spcBef>
                <a:spcPts val="0"/>
              </a:spcBef>
              <a:defRPr sz="17100">
                <a:solidFill>
                  <a:srgbClr val="5C5C5C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sz="half" idx="1"/>
          </p:nvPr>
        </p:nvSpPr>
        <p:spPr>
          <a:xfrm>
            <a:off x="1016000" y="7975600"/>
            <a:ext cx="22352000" cy="45974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70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1pPr>
            <a:lvl2pPr marL="0" indent="2286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70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2pPr>
            <a:lvl3pPr marL="0" indent="4572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70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3pPr>
            <a:lvl4pPr marL="0" indent="6858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70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4pPr>
            <a:lvl5pPr marL="0" indent="9144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70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hape 14"/>
          <p:cNvSpPr>
            <a:spLocks noGrp="1"/>
          </p:cNvSpPr>
          <p:nvPr>
            <p:ph type="sldNum" sz="quarter" idx="2"/>
          </p:nvPr>
        </p:nvSpPr>
        <p:spPr>
          <a:xfrm>
            <a:off x="22944467" y="12922250"/>
            <a:ext cx="419089" cy="4699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/>
        </p:nvSpPr>
        <p:spPr>
          <a:xfrm>
            <a:off x="965200" y="1041400"/>
            <a:ext cx="3130550" cy="595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584200">
              <a:lnSpc>
                <a:spcPct val="80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40000" spc="0">
                <a:solidFill>
                  <a:srgbClr val="E4E4E4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defRPr>
            </a:lvl1pPr>
          </a:lstStyle>
          <a:p>
            <a:r>
              <a:t>“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sz="quarter" idx="13"/>
          </p:nvPr>
        </p:nvSpPr>
        <p:spPr>
          <a:xfrm>
            <a:off x="3632200" y="5442942"/>
            <a:ext cx="19735800" cy="13208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2300"/>
              </a:spcBef>
              <a:buSzTx/>
              <a:buFontTx/>
              <a:buNone/>
              <a:defRPr sz="7000">
                <a:solidFill>
                  <a:srgbClr val="747676"/>
                </a:solidFill>
              </a:defRPr>
            </a:lvl1pPr>
          </a:lstStyle>
          <a:p>
            <a:r>
              <a:t>Type a quote here.</a:t>
            </a:r>
          </a:p>
        </p:txBody>
      </p:sp>
      <p:sp>
        <p:nvSpPr>
          <p:cNvPr id="103" name="Shape 103"/>
          <p:cNvSpPr>
            <a:spLocks noGrp="1"/>
          </p:cNvSpPr>
          <p:nvPr>
            <p:ph type="body" sz="quarter" idx="14"/>
          </p:nvPr>
        </p:nvSpPr>
        <p:spPr>
          <a:xfrm>
            <a:off x="3632200" y="10756900"/>
            <a:ext cx="19735800" cy="1320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r">
              <a:lnSpc>
                <a:spcPct val="70000"/>
              </a:lnSpc>
              <a:spcBef>
                <a:spcPts val="2300"/>
              </a:spcBef>
              <a:buSzTx/>
              <a:buFontTx/>
              <a:buNone/>
              <a:defRPr sz="7000">
                <a:solidFill>
                  <a:srgbClr val="6B6D6D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1pPr>
          </a:lstStyle>
          <a:p>
            <a:r>
              <a:t>-Johnny Appleseed</a:t>
            </a:r>
          </a:p>
        </p:txBody>
      </p:sp>
      <p:sp>
        <p:nvSpPr>
          <p:cNvPr id="104" name="Shape 10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2" name="Shape 1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Shape 22"/>
          <p:cNvSpPr>
            <a:spLocks noGrp="1"/>
          </p:cNvSpPr>
          <p:nvPr>
            <p:ph type="body" sz="half" idx="14"/>
          </p:nvPr>
        </p:nvSpPr>
        <p:spPr>
          <a:xfrm>
            <a:off x="0" y="7620000"/>
            <a:ext cx="24384000" cy="5080000"/>
          </a:xfrm>
          <a:prstGeom prst="rect">
            <a:avLst/>
          </a:prstGeom>
          <a:solidFill>
            <a:srgbClr val="FFFFFF"/>
          </a:solidFill>
        </p:spPr>
        <p:txBody>
          <a:bodyPr anchor="ctr">
            <a:noAutofit/>
          </a:bodyPr>
          <a:lstStyle/>
          <a:p>
            <a:pPr marL="0" indent="0" algn="ctr">
              <a:spcBef>
                <a:spcPts val="0"/>
              </a:spcBef>
              <a:buSzTx/>
              <a:buFontTx/>
              <a:buNone/>
              <a:defRPr sz="3500"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sp>
        <p:nvSpPr>
          <p:cNvPr id="23" name="Shape 23"/>
          <p:cNvSpPr>
            <a:spLocks noGrp="1"/>
          </p:cNvSpPr>
          <p:nvPr>
            <p:ph type="body" sz="quarter" idx="15"/>
          </p:nvPr>
        </p:nvSpPr>
        <p:spPr>
          <a:xfrm>
            <a:off x="1016000" y="10718800"/>
            <a:ext cx="22352002" cy="6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1016000" y="7823200"/>
            <a:ext cx="22352000" cy="3111500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80000"/>
              </a:lnSpc>
              <a:spcBef>
                <a:spcPts val="0"/>
              </a:spcBef>
              <a:defRPr sz="17100">
                <a:solidFill>
                  <a:srgbClr val="5C5C5C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sz="quarter" idx="1"/>
          </p:nvPr>
        </p:nvSpPr>
        <p:spPr>
          <a:xfrm>
            <a:off x="1016000" y="10795000"/>
            <a:ext cx="22352000" cy="172720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70000"/>
              </a:lnSpc>
              <a:spcBef>
                <a:spcPts val="800"/>
              </a:spcBef>
              <a:buSzTx/>
              <a:buFontTx/>
              <a:buNone/>
              <a:defRPr sz="70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1pPr>
            <a:lvl2pPr marL="0" indent="228600" algn="r">
              <a:lnSpc>
                <a:spcPct val="70000"/>
              </a:lnSpc>
              <a:spcBef>
                <a:spcPts val="800"/>
              </a:spcBef>
              <a:buSzTx/>
              <a:buFontTx/>
              <a:buNone/>
              <a:defRPr sz="70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2pPr>
            <a:lvl3pPr marL="0" indent="457200" algn="r">
              <a:lnSpc>
                <a:spcPct val="70000"/>
              </a:lnSpc>
              <a:spcBef>
                <a:spcPts val="800"/>
              </a:spcBef>
              <a:buSzTx/>
              <a:buFontTx/>
              <a:buNone/>
              <a:defRPr sz="70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3pPr>
            <a:lvl4pPr marL="0" indent="685800" algn="r">
              <a:lnSpc>
                <a:spcPct val="70000"/>
              </a:lnSpc>
              <a:spcBef>
                <a:spcPts val="800"/>
              </a:spcBef>
              <a:buSzTx/>
              <a:buFontTx/>
              <a:buNone/>
              <a:defRPr sz="70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4pPr>
            <a:lvl5pPr marL="0" indent="914400" algn="r">
              <a:lnSpc>
                <a:spcPct val="70000"/>
              </a:lnSpc>
              <a:spcBef>
                <a:spcPts val="800"/>
              </a:spcBef>
              <a:buSzTx/>
              <a:buFontTx/>
              <a:buNone/>
              <a:defRPr sz="70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1016000" y="1016000"/>
            <a:ext cx="22352000" cy="70739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spcBef>
                <a:spcPts val="0"/>
              </a:spcBef>
              <a:defRPr sz="17100">
                <a:solidFill>
                  <a:srgbClr val="5C5C5C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4" name="Shape 34"/>
          <p:cNvSpPr>
            <a:spLocks noGrp="1"/>
          </p:cNvSpPr>
          <p:nvPr>
            <p:ph type="sldNum" sz="quarter" idx="2"/>
          </p:nvPr>
        </p:nvSpPr>
        <p:spPr>
          <a:xfrm>
            <a:off x="22948899" y="12922250"/>
            <a:ext cx="419089" cy="4699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body" sz="quarter" idx="13"/>
          </p:nvPr>
        </p:nvSpPr>
        <p:spPr>
          <a:xfrm>
            <a:off x="1016000" y="10718800"/>
            <a:ext cx="12090400" cy="3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2" name="Shape 42"/>
          <p:cNvSpPr>
            <a:spLocks noGrp="1"/>
          </p:cNvSpPr>
          <p:nvPr>
            <p:ph type="pic" idx="14"/>
          </p:nvPr>
        </p:nvSpPr>
        <p:spPr>
          <a:xfrm>
            <a:off x="14122400" y="0"/>
            <a:ext cx="1026160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1016000" y="1155700"/>
            <a:ext cx="12090400" cy="9779000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80000"/>
              </a:lnSpc>
              <a:spcBef>
                <a:spcPts val="0"/>
              </a:spcBef>
              <a:defRPr sz="17100">
                <a:solidFill>
                  <a:srgbClr val="5C5C5C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sz="quarter" idx="1"/>
          </p:nvPr>
        </p:nvSpPr>
        <p:spPr>
          <a:xfrm>
            <a:off x="1016000" y="10795000"/>
            <a:ext cx="12090400" cy="190500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70000"/>
              </a:lnSpc>
              <a:spcBef>
                <a:spcPts val="800"/>
              </a:spcBef>
              <a:buSzTx/>
              <a:buFontTx/>
              <a:buNone/>
              <a:defRPr sz="70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1pPr>
            <a:lvl2pPr marL="0" indent="228600" algn="r">
              <a:lnSpc>
                <a:spcPct val="70000"/>
              </a:lnSpc>
              <a:spcBef>
                <a:spcPts val="800"/>
              </a:spcBef>
              <a:buSzTx/>
              <a:buFontTx/>
              <a:buNone/>
              <a:defRPr sz="70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2pPr>
            <a:lvl3pPr marL="0" indent="457200" algn="r">
              <a:lnSpc>
                <a:spcPct val="70000"/>
              </a:lnSpc>
              <a:spcBef>
                <a:spcPts val="800"/>
              </a:spcBef>
              <a:buSzTx/>
              <a:buFontTx/>
              <a:buNone/>
              <a:defRPr sz="70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3pPr>
            <a:lvl4pPr marL="0" indent="685800" algn="r">
              <a:lnSpc>
                <a:spcPct val="70000"/>
              </a:lnSpc>
              <a:spcBef>
                <a:spcPts val="800"/>
              </a:spcBef>
              <a:buSzTx/>
              <a:buFontTx/>
              <a:buNone/>
              <a:defRPr sz="70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4pPr>
            <a:lvl5pPr marL="0" indent="914400" algn="r">
              <a:lnSpc>
                <a:spcPct val="70000"/>
              </a:lnSpc>
              <a:spcBef>
                <a:spcPts val="800"/>
              </a:spcBef>
              <a:buSzTx/>
              <a:buFontTx/>
              <a:buNone/>
              <a:defRPr sz="70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/>
          </p:cNvSpPr>
          <p:nvPr>
            <p:ph type="body" sz="quarter" idx="13"/>
          </p:nvPr>
        </p:nvSpPr>
        <p:spPr>
          <a:xfrm>
            <a:off x="1016000" y="2222500"/>
            <a:ext cx="22352000" cy="5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body" sz="quarter" idx="13"/>
          </p:nvPr>
        </p:nvSpPr>
        <p:spPr>
          <a:xfrm>
            <a:off x="1016000" y="2222500"/>
            <a:ext cx="22352000" cy="5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3" name="Shape 6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4" name="Shape 6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/>
          </p:cNvSpPr>
          <p:nvPr>
            <p:ph type="body" sz="quarter" idx="13"/>
          </p:nvPr>
        </p:nvSpPr>
        <p:spPr>
          <a:xfrm>
            <a:off x="13208000" y="2222500"/>
            <a:ext cx="10160000" cy="3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2" name="Shape 72"/>
          <p:cNvSpPr>
            <a:spLocks noGrp="1"/>
          </p:cNvSpPr>
          <p:nvPr>
            <p:ph type="pic" idx="14"/>
          </p:nvPr>
        </p:nvSpPr>
        <p:spPr>
          <a:xfrm>
            <a:off x="0" y="0"/>
            <a:ext cx="1206500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3" name="Shape 73"/>
          <p:cNvSpPr>
            <a:spLocks noGrp="1"/>
          </p:cNvSpPr>
          <p:nvPr>
            <p:ph type="title"/>
          </p:nvPr>
        </p:nvSpPr>
        <p:spPr>
          <a:xfrm>
            <a:off x="13208000" y="1016000"/>
            <a:ext cx="10160000" cy="1016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sz="half" idx="1"/>
          </p:nvPr>
        </p:nvSpPr>
        <p:spPr>
          <a:xfrm>
            <a:off x="13208000" y="2540000"/>
            <a:ext cx="10160000" cy="10160000"/>
          </a:xfrm>
          <a:prstGeom prst="rect">
            <a:avLst/>
          </a:prstGeom>
        </p:spPr>
        <p:txBody>
          <a:bodyPr/>
          <a:lstStyle>
            <a:lvl1pPr marL="571500" indent="-571500">
              <a:defRPr sz="4000"/>
            </a:lvl1pPr>
            <a:lvl2pPr marL="1143000" indent="-571500">
              <a:defRPr sz="4000"/>
            </a:lvl2pPr>
            <a:lvl3pPr marL="1714500" indent="-571500">
              <a:defRPr sz="4000"/>
            </a:lvl3pPr>
            <a:lvl4pPr marL="2286000" indent="-571500">
              <a:defRPr sz="4000"/>
            </a:lvl4pPr>
            <a:lvl5pPr marL="2857500" indent="-571500">
              <a:defRPr sz="4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3" name="Shape 8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/>
          </p:cNvSpPr>
          <p:nvPr>
            <p:ph type="pic" idx="13"/>
          </p:nvPr>
        </p:nvSpPr>
        <p:spPr>
          <a:xfrm>
            <a:off x="1016000" y="1016000"/>
            <a:ext cx="13970000" cy="98044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1" name="Shape 91"/>
          <p:cNvSpPr>
            <a:spLocks noGrp="1"/>
          </p:cNvSpPr>
          <p:nvPr>
            <p:ph type="pic" sz="quarter" idx="14"/>
          </p:nvPr>
        </p:nvSpPr>
        <p:spPr>
          <a:xfrm>
            <a:off x="15240000" y="1016000"/>
            <a:ext cx="8128000" cy="4775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pic" sz="quarter" idx="15"/>
          </p:nvPr>
        </p:nvSpPr>
        <p:spPr>
          <a:xfrm>
            <a:off x="15240000" y="6045200"/>
            <a:ext cx="8128000" cy="4775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body" sz="quarter" idx="1"/>
          </p:nvPr>
        </p:nvSpPr>
        <p:spPr>
          <a:xfrm>
            <a:off x="1016000" y="11137900"/>
            <a:ext cx="22352000" cy="1905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0"/>
              </a:spcBef>
              <a:buSzTx/>
              <a:buFontTx/>
              <a:buNone/>
              <a:defRPr sz="4000" spc="39"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1pPr>
            <a:lvl2pPr marL="0" indent="228600">
              <a:spcBef>
                <a:spcPts val="2000"/>
              </a:spcBef>
              <a:buSzTx/>
              <a:buFontTx/>
              <a:buNone/>
              <a:defRPr sz="4000" spc="39"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2pPr>
            <a:lvl3pPr marL="0" indent="457200">
              <a:spcBef>
                <a:spcPts val="2000"/>
              </a:spcBef>
              <a:buSzTx/>
              <a:buFontTx/>
              <a:buNone/>
              <a:defRPr sz="4000" spc="39"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3pPr>
            <a:lvl4pPr marL="0" indent="685800">
              <a:spcBef>
                <a:spcPts val="2000"/>
              </a:spcBef>
              <a:buSzTx/>
              <a:buFontTx/>
              <a:buNone/>
              <a:defRPr sz="4000" spc="39"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4pPr>
            <a:lvl5pPr marL="0" indent="914400">
              <a:spcBef>
                <a:spcPts val="2000"/>
              </a:spcBef>
              <a:buSzTx/>
              <a:buFontTx/>
              <a:buNone/>
              <a:defRPr sz="4000" spc="39"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016000" y="1016000"/>
            <a:ext cx="22352000" cy="101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016000" y="2540000"/>
            <a:ext cx="22352000" cy="1016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22948899" y="12928600"/>
            <a:ext cx="419089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spcBef>
                <a:spcPts val="0"/>
              </a:spcBef>
              <a:defRPr sz="2500" spc="0">
                <a:solidFill>
                  <a:srgbClr val="747676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l" defTabSz="825500" rtl="0" latinLnBrk="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tabLst/>
        <a:defRPr sz="75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1pPr>
      <a:lvl2pPr marL="0" marR="0" indent="228600" algn="l" defTabSz="825500" rtl="0" latinLnBrk="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tabLst/>
        <a:defRPr sz="75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2pPr>
      <a:lvl3pPr marL="0" marR="0" indent="457200" algn="l" defTabSz="825500" rtl="0" latinLnBrk="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tabLst/>
        <a:defRPr sz="75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3pPr>
      <a:lvl4pPr marL="0" marR="0" indent="685800" algn="l" defTabSz="825500" rtl="0" latinLnBrk="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tabLst/>
        <a:defRPr sz="75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4pPr>
      <a:lvl5pPr marL="0" marR="0" indent="914400" algn="l" defTabSz="825500" rtl="0" latinLnBrk="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tabLst/>
        <a:defRPr sz="75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5pPr>
      <a:lvl6pPr marL="0" marR="0" indent="1143000" algn="l" defTabSz="825500" rtl="0" latinLnBrk="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tabLst/>
        <a:defRPr sz="75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6pPr>
      <a:lvl7pPr marL="0" marR="0" indent="1371600" algn="l" defTabSz="825500" rtl="0" latinLnBrk="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tabLst/>
        <a:defRPr sz="75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7pPr>
      <a:lvl8pPr marL="0" marR="0" indent="1600200" algn="l" defTabSz="825500" rtl="0" latinLnBrk="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tabLst/>
        <a:defRPr sz="75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8pPr>
      <a:lvl9pPr marL="0" marR="0" indent="1828800" algn="l" defTabSz="825500" rtl="0" latinLnBrk="0">
        <a:lnSpc>
          <a:spcPct val="100000"/>
        </a:lnSpc>
        <a:spcBef>
          <a:spcPts val="3300"/>
        </a:spcBef>
        <a:spcAft>
          <a:spcPts val="0"/>
        </a:spcAft>
        <a:buClrTx/>
        <a:buSzTx/>
        <a:buFontTx/>
        <a:buNone/>
        <a:tabLst/>
        <a:defRPr sz="75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2500"/>
        </a:spcBef>
        <a:spcAft>
          <a:spcPts val="0"/>
        </a:spcAft>
        <a:buClrTx/>
        <a:buSzPct val="75000"/>
        <a:buFont typeface="Zapf Dingbats"/>
        <a:buChar char="➤"/>
        <a:tabLst/>
        <a:defRPr sz="45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1pPr>
      <a:lvl2pPr marL="1270000" marR="0" indent="-635000" algn="l" defTabSz="825500" rtl="0" latinLnBrk="0">
        <a:lnSpc>
          <a:spcPct val="100000"/>
        </a:lnSpc>
        <a:spcBef>
          <a:spcPts val="2500"/>
        </a:spcBef>
        <a:spcAft>
          <a:spcPts val="0"/>
        </a:spcAft>
        <a:buClrTx/>
        <a:buSzPct val="75000"/>
        <a:buFont typeface="Zapf Dingbats"/>
        <a:buChar char="➤"/>
        <a:tabLst/>
        <a:defRPr sz="45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2pPr>
      <a:lvl3pPr marL="1905000" marR="0" indent="-635000" algn="l" defTabSz="825500" rtl="0" latinLnBrk="0">
        <a:lnSpc>
          <a:spcPct val="100000"/>
        </a:lnSpc>
        <a:spcBef>
          <a:spcPts val="2500"/>
        </a:spcBef>
        <a:spcAft>
          <a:spcPts val="0"/>
        </a:spcAft>
        <a:buClrTx/>
        <a:buSzPct val="75000"/>
        <a:buFont typeface="Zapf Dingbats"/>
        <a:buChar char="➤"/>
        <a:tabLst/>
        <a:defRPr sz="45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3pPr>
      <a:lvl4pPr marL="2540000" marR="0" indent="-635000" algn="l" defTabSz="825500" rtl="0" latinLnBrk="0">
        <a:lnSpc>
          <a:spcPct val="100000"/>
        </a:lnSpc>
        <a:spcBef>
          <a:spcPts val="2500"/>
        </a:spcBef>
        <a:spcAft>
          <a:spcPts val="0"/>
        </a:spcAft>
        <a:buClrTx/>
        <a:buSzPct val="75000"/>
        <a:buFont typeface="Zapf Dingbats"/>
        <a:buChar char="➤"/>
        <a:tabLst/>
        <a:defRPr sz="45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4pPr>
      <a:lvl5pPr marL="3175000" marR="0" indent="-635000" algn="l" defTabSz="825500" rtl="0" latinLnBrk="0">
        <a:lnSpc>
          <a:spcPct val="100000"/>
        </a:lnSpc>
        <a:spcBef>
          <a:spcPts val="2500"/>
        </a:spcBef>
        <a:spcAft>
          <a:spcPts val="0"/>
        </a:spcAft>
        <a:buClrTx/>
        <a:buSzPct val="75000"/>
        <a:buFont typeface="Zapf Dingbats"/>
        <a:buChar char="➤"/>
        <a:tabLst/>
        <a:defRPr sz="45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5pPr>
      <a:lvl6pPr marL="3810000" marR="0" indent="-635000" algn="l" defTabSz="825500" rtl="0" latinLnBrk="0">
        <a:lnSpc>
          <a:spcPct val="100000"/>
        </a:lnSpc>
        <a:spcBef>
          <a:spcPts val="2500"/>
        </a:spcBef>
        <a:spcAft>
          <a:spcPts val="0"/>
        </a:spcAft>
        <a:buClrTx/>
        <a:buSzPct val="75000"/>
        <a:buFont typeface="Zapf Dingbats"/>
        <a:buChar char="➤"/>
        <a:tabLst/>
        <a:defRPr sz="45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6pPr>
      <a:lvl7pPr marL="4445000" marR="0" indent="-635000" algn="l" defTabSz="825500" rtl="0" latinLnBrk="0">
        <a:lnSpc>
          <a:spcPct val="100000"/>
        </a:lnSpc>
        <a:spcBef>
          <a:spcPts val="2500"/>
        </a:spcBef>
        <a:spcAft>
          <a:spcPts val="0"/>
        </a:spcAft>
        <a:buClrTx/>
        <a:buSzPct val="75000"/>
        <a:buFont typeface="Zapf Dingbats"/>
        <a:buChar char="➤"/>
        <a:tabLst/>
        <a:defRPr sz="45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7pPr>
      <a:lvl8pPr marL="5080000" marR="0" indent="-635000" algn="l" defTabSz="825500" rtl="0" latinLnBrk="0">
        <a:lnSpc>
          <a:spcPct val="100000"/>
        </a:lnSpc>
        <a:spcBef>
          <a:spcPts val="2500"/>
        </a:spcBef>
        <a:spcAft>
          <a:spcPts val="0"/>
        </a:spcAft>
        <a:buClrTx/>
        <a:buSzPct val="75000"/>
        <a:buFont typeface="Zapf Dingbats"/>
        <a:buChar char="➤"/>
        <a:tabLst/>
        <a:defRPr sz="45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8pPr>
      <a:lvl9pPr marL="5715000" marR="0" indent="-635000" algn="l" defTabSz="825500" rtl="0" latinLnBrk="0">
        <a:lnSpc>
          <a:spcPct val="100000"/>
        </a:lnSpc>
        <a:spcBef>
          <a:spcPts val="2500"/>
        </a:spcBef>
        <a:spcAft>
          <a:spcPts val="0"/>
        </a:spcAft>
        <a:buClrTx/>
        <a:buSzPct val="75000"/>
        <a:buFont typeface="Zapf Dingbats"/>
        <a:buChar char="➤"/>
        <a:tabLst/>
        <a:defRPr sz="45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9pPr>
    </p:bodyStyle>
    <p:otherStyle>
      <a:lvl1pPr marL="0" marR="0" indent="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1pPr>
      <a:lvl2pPr marL="0" marR="0" indent="22860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2pPr>
      <a:lvl3pPr marL="0" marR="0" indent="45720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3pPr>
      <a:lvl4pPr marL="0" marR="0" indent="68580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4pPr>
      <a:lvl5pPr marL="0" marR="0" indent="91440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5pPr>
      <a:lvl6pPr marL="0" marR="0" indent="114300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6pPr>
      <a:lvl7pPr marL="0" marR="0" indent="137160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7pPr>
      <a:lvl8pPr marL="0" marR="0" indent="160020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8pPr>
      <a:lvl9pPr marL="0" marR="0" indent="182880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5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/>
          </p:cNvSpPr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129" name="182429520_1646x1646.jpeg"/>
          <p:cNvPicPr>
            <a:picLocks noGrp="1" noChangeAspect="1"/>
          </p:cNvPicPr>
          <p:nvPr>
            <p:ph type="pic" idx="14"/>
          </p:nvPr>
        </p:nvPicPr>
        <p:blipFill>
          <a:blip r:embed="rId2"/>
          <a:srcRect l="13035" t="820" r="13309" b="72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30" name="Shape 13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CREATING AN ANNUAL MINISTRY ACTION PLAN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/>
          </p:cNvSpPr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pic>
        <p:nvPicPr>
          <p:cNvPr id="152" name="182429520_1646x1646.jpeg"/>
          <p:cNvPicPr>
            <a:picLocks noGrp="1" noChangeAspect="1"/>
          </p:cNvPicPr>
          <p:nvPr>
            <p:ph type="pic" idx="14"/>
          </p:nvPr>
        </p:nvPicPr>
        <p:blipFill>
          <a:blip r:embed="rId2"/>
          <a:srcRect l="13035" t="820" r="13309" b="72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53" name="Shape 1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734694">
              <a:defRPr sz="15219"/>
            </a:pPr>
            <a:r>
              <a:t>TWO MODELS FOR CREATING</a:t>
            </a:r>
          </a:p>
          <a:p>
            <a:pPr defTabSz="734694">
              <a:defRPr sz="15219"/>
            </a:pPr>
            <a:r>
              <a:t>AN ANNUAL MINISTRY ACTION PLAN</a:t>
            </a: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1. THE </a:t>
            </a:r>
            <a:r>
              <a:rPr u="sng"/>
              <a:t>MOSES</a:t>
            </a:r>
            <a:r>
              <a:t> MODEL</a:t>
            </a: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mt sinai option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3278" y="-24038"/>
            <a:ext cx="24530556" cy="163239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2</a:t>
            </a:r>
            <a:r>
              <a:rPr dirty="0"/>
              <a:t>. THE </a:t>
            </a:r>
            <a:r>
              <a:rPr u="sng" dirty="0"/>
              <a:t>NEW TESTAMENT</a:t>
            </a:r>
            <a:r>
              <a:rPr dirty="0"/>
              <a:t> MODEL</a:t>
            </a: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/>
          </p:cNvSpPr>
          <p:nvPr>
            <p:ph type="body" idx="13"/>
          </p:nvPr>
        </p:nvSpPr>
        <p:spPr>
          <a:xfrm>
            <a:off x="3632200" y="5442942"/>
            <a:ext cx="19735800" cy="4978401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pPr>
            <a:r>
              <a:t>So Christ himself gave the </a:t>
            </a:r>
            <a:r>
              <a:rPr i="1">
                <a:latin typeface="Iowan Old Style Bold"/>
                <a:ea typeface="Iowan Old Style Bold"/>
                <a:cs typeface="Iowan Old Style Bold"/>
                <a:sym typeface="Iowan Old Style Bold"/>
              </a:rPr>
              <a:t>apostles</a:t>
            </a:r>
            <a:r>
              <a:t>, the </a:t>
            </a:r>
            <a:r>
              <a:rPr i="1">
                <a:latin typeface="Iowan Old Style Bold"/>
                <a:ea typeface="Iowan Old Style Bold"/>
                <a:cs typeface="Iowan Old Style Bold"/>
                <a:sym typeface="Iowan Old Style Bold"/>
              </a:rPr>
              <a:t>prophets</a:t>
            </a:r>
            <a:r>
              <a:t>, the </a:t>
            </a:r>
            <a:r>
              <a:rPr i="1">
                <a:latin typeface="Iowan Old Style Bold"/>
                <a:ea typeface="Iowan Old Style Bold"/>
                <a:cs typeface="Iowan Old Style Bold"/>
                <a:sym typeface="Iowan Old Style Bold"/>
              </a:rPr>
              <a:t>evangelists</a:t>
            </a:r>
            <a:r>
              <a:t>, the </a:t>
            </a:r>
            <a:r>
              <a:rPr i="1">
                <a:latin typeface="Iowan Old Style Bold"/>
                <a:ea typeface="Iowan Old Style Bold"/>
                <a:cs typeface="Iowan Old Style Bold"/>
                <a:sym typeface="Iowan Old Style Bold"/>
              </a:rPr>
              <a:t>pastors</a:t>
            </a:r>
            <a:r>
              <a:t> and </a:t>
            </a:r>
            <a:r>
              <a:rPr i="1">
                <a:latin typeface="Iowan Old Style Bold"/>
                <a:ea typeface="Iowan Old Style Bold"/>
                <a:cs typeface="Iowan Old Style Bold"/>
                <a:sym typeface="Iowan Old Style Bold"/>
              </a:rPr>
              <a:t>teachers</a:t>
            </a:r>
            <a:r>
              <a:t>, to equip his people for works of service, so that the body of Christ may be built up </a:t>
            </a:r>
            <a:r>
              <a:rPr i="1">
                <a:latin typeface="Iowan Old Style Bold"/>
                <a:ea typeface="Iowan Old Style Bold"/>
                <a:cs typeface="Iowan Old Style Bold"/>
                <a:sym typeface="Iowan Old Style Bold"/>
              </a:rPr>
              <a:t>until we all reach unity</a:t>
            </a:r>
            <a:r>
              <a:t>…</a:t>
            </a:r>
          </a:p>
        </p:txBody>
      </p:sp>
      <p:sp>
        <p:nvSpPr>
          <p:cNvPr id="162" name="Shape 162"/>
          <p:cNvSpPr>
            <a:spLocks noGrp="1"/>
          </p:cNvSpPr>
          <p:nvPr>
            <p:ph type="body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EPHESIANS 4:11-12</a:t>
            </a: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marL="1227666" indent="-1227666" algn="l">
              <a:lnSpc>
                <a:spcPct val="100000"/>
              </a:lnSpc>
              <a:spcBef>
                <a:spcPts val="2500"/>
              </a:spcBef>
              <a:buSzPct val="75000"/>
              <a:buFont typeface="Zapf Dingbats"/>
              <a:buChar char="•"/>
              <a:defRPr sz="12000" cap="none"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t>Unity is the result of a </a:t>
            </a:r>
            <a:r>
              <a:rPr u="sng"/>
              <a:t>team-based</a:t>
            </a:r>
            <a:r>
              <a:t> approach to leadership.</a:t>
            </a: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type="body" idx="13"/>
          </p:nvPr>
        </p:nvSpPr>
        <p:spPr>
          <a:xfrm>
            <a:off x="3997819" y="2539999"/>
            <a:ext cx="19735801" cy="8636001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pPr>
            <a:r>
              <a:t>Every year, the </a:t>
            </a:r>
            <a:r>
              <a:rPr i="1">
                <a:latin typeface="Iowan Old Style Bold"/>
                <a:ea typeface="Iowan Old Style Bold"/>
                <a:cs typeface="Iowan Old Style Bold"/>
                <a:sym typeface="Iowan Old Style Bold"/>
              </a:rPr>
              <a:t>pastor</a:t>
            </a:r>
            <a:r>
              <a:t> </a:t>
            </a:r>
            <a:r>
              <a:rPr i="1">
                <a:latin typeface="Iowan Old Style Bold"/>
                <a:ea typeface="Iowan Old Style Bold"/>
                <a:cs typeface="Iowan Old Style Bold"/>
                <a:sym typeface="Iowan Old Style Bold"/>
              </a:rPr>
              <a:t>and the</a:t>
            </a:r>
            <a:r>
              <a:t> </a:t>
            </a:r>
            <a:r>
              <a:rPr i="1">
                <a:latin typeface="Iowan Old Style Bold"/>
                <a:ea typeface="Iowan Old Style Bold"/>
                <a:cs typeface="Iowan Old Style Bold"/>
                <a:sym typeface="Iowan Old Style Bold"/>
              </a:rPr>
              <a:t>church board</a:t>
            </a:r>
            <a:r>
              <a:t> shall conduct a </a:t>
            </a:r>
            <a:r>
              <a:rPr i="1">
                <a:latin typeface="Iowan Old Style Bold"/>
                <a:ea typeface="Iowan Old Style Bold"/>
                <a:cs typeface="Iowan Old Style Bold"/>
                <a:sym typeface="Iowan Old Style Bold"/>
              </a:rPr>
              <a:t>planning session</a:t>
            </a:r>
            <a:r>
              <a:t> to renew the expectations and goals of the church and the pastor.  The </a:t>
            </a:r>
            <a:r>
              <a:rPr i="1">
                <a:latin typeface="Iowan Old Style Bold"/>
                <a:ea typeface="Iowan Old Style Bold"/>
                <a:cs typeface="Iowan Old Style Bold"/>
                <a:sym typeface="Iowan Old Style Bold"/>
              </a:rPr>
              <a:t>written understanding of goals, plans, and objectives</a:t>
            </a:r>
            <a:r>
              <a:t> between the church and the pastor shall be updated.  Such written understanding shall be filed with the district superintendent.</a:t>
            </a:r>
          </a:p>
        </p:txBody>
      </p:sp>
      <p:sp>
        <p:nvSpPr>
          <p:cNvPr id="167" name="Shape 167"/>
          <p:cNvSpPr>
            <a:spLocks noGrp="1"/>
          </p:cNvSpPr>
          <p:nvPr>
            <p:ph type="body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MANUAL PARAGRAPH 122</a:t>
            </a: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/>
          </p:cNvSpPr>
          <p:nvPr>
            <p:ph type="body" idx="13"/>
          </p:nvPr>
        </p:nvSpPr>
        <p:spPr>
          <a:xfrm>
            <a:off x="3632200" y="5442942"/>
            <a:ext cx="19735800" cy="4978401"/>
          </a:xfrm>
          <a:prstGeom prst="rect">
            <a:avLst/>
          </a:prstGeom>
        </p:spPr>
        <p:txBody>
          <a:bodyPr/>
          <a:lstStyle/>
          <a:p>
            <a:r>
              <a:t>“Lifeway Research has discovered that the number one cause of Sr. Pastor transitions is misalignment between the Sr. Pastor and the Church Board/Congregation.”</a:t>
            </a:r>
          </a:p>
        </p:txBody>
      </p:sp>
      <p:sp>
        <p:nvSpPr>
          <p:cNvPr id="170" name="Shape 170"/>
          <p:cNvSpPr>
            <a:spLocks noGrp="1"/>
          </p:cNvSpPr>
          <p:nvPr>
            <p:ph type="body" idx="14"/>
          </p:nvPr>
        </p:nvSpPr>
        <p:spPr>
          <a:xfrm>
            <a:off x="3632200" y="11319391"/>
            <a:ext cx="19735800" cy="1320801"/>
          </a:xfrm>
          <a:prstGeom prst="rect">
            <a:avLst/>
          </a:prstGeom>
        </p:spPr>
        <p:txBody>
          <a:bodyPr/>
          <a:lstStyle/>
          <a:p>
            <a:r>
              <a:t>- Thom Rainer</a:t>
            </a:r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/>
          </p:cNvSpPr>
          <p:nvPr>
            <p:ph type="body" idx="13"/>
          </p:nvPr>
        </p:nvSpPr>
        <p:spPr>
          <a:xfrm>
            <a:off x="3632200" y="5442942"/>
            <a:ext cx="19735800" cy="5270501"/>
          </a:xfrm>
          <a:prstGeom prst="rect">
            <a:avLst/>
          </a:prstGeom>
        </p:spPr>
        <p:txBody>
          <a:bodyPr/>
          <a:lstStyle/>
          <a:p>
            <a:r>
              <a:t>“Nothing will impact the health and growth of your church as much as the unity and alignment of your Senior Leadership Team.” </a:t>
            </a:r>
          </a:p>
        </p:txBody>
      </p:sp>
      <p:sp>
        <p:nvSpPr>
          <p:cNvPr id="173" name="Shape 173"/>
          <p:cNvSpPr>
            <a:spLocks noGrp="1"/>
          </p:cNvSpPr>
          <p:nvPr>
            <p:ph type="body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t>- Larry Osborne</a:t>
            </a: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/>
          </p:cNvSpPr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176" name="182429520_1646x1646.jpeg"/>
          <p:cNvPicPr>
            <a:picLocks noGrp="1" noChangeAspect="1"/>
          </p:cNvPicPr>
          <p:nvPr>
            <p:ph type="pic" idx="14"/>
          </p:nvPr>
        </p:nvPicPr>
        <p:blipFill>
          <a:blip r:embed="rId2"/>
          <a:srcRect l="13035" t="820" r="13309" b="72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77" name="Shape 17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635634">
              <a:defRPr sz="13167"/>
            </a:pPr>
            <a:r>
              <a:t>BEST PRACTICES </a:t>
            </a:r>
          </a:p>
          <a:p>
            <a:pPr defTabSz="635634">
              <a:defRPr sz="13167"/>
            </a:pPr>
            <a:r>
              <a:t>FOR CREATING </a:t>
            </a:r>
          </a:p>
          <a:p>
            <a:pPr defTabSz="635634">
              <a:defRPr sz="13167"/>
            </a:pPr>
            <a:r>
              <a:t>AN ANNUAL </a:t>
            </a:r>
          </a:p>
          <a:p>
            <a:pPr defTabSz="635634">
              <a:defRPr sz="13167"/>
            </a:pPr>
            <a:r>
              <a:t>MINISTRY ACTION PLAN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keys to the ca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6836" y="203221"/>
            <a:ext cx="24125006" cy="135502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/>
          </p:cNvSpPr>
          <p:nvPr>
            <p:ph type="title"/>
          </p:nvPr>
        </p:nvSpPr>
        <p:spPr>
          <a:xfrm>
            <a:off x="1016000" y="2197231"/>
            <a:ext cx="22352000" cy="7073901"/>
          </a:xfrm>
          <a:prstGeom prst="rect">
            <a:avLst/>
          </a:prstGeom>
        </p:spPr>
        <p:txBody>
          <a:bodyPr/>
          <a:lstStyle/>
          <a:p>
            <a:pPr marL="2158999" indent="-2158999" algn="l">
              <a:buSzPct val="75000"/>
              <a:buFont typeface="Zapf Dingbats"/>
              <a:buChar char="•"/>
              <a:defRPr sz="13900"/>
            </a:pPr>
            <a:r>
              <a:t>Set the date for a leadership retreat </a:t>
            </a:r>
            <a:r>
              <a:rPr u="sng"/>
              <a:t>6 months</a:t>
            </a:r>
            <a:r>
              <a:t> in advance of the new church year.</a:t>
            </a:r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/>
          </p:cNvSpPr>
          <p:nvPr>
            <p:ph type="title"/>
          </p:nvPr>
        </p:nvSpPr>
        <p:spPr>
          <a:xfrm>
            <a:off x="1016000" y="2197231"/>
            <a:ext cx="22352000" cy="7073901"/>
          </a:xfrm>
          <a:prstGeom prst="rect">
            <a:avLst/>
          </a:prstGeom>
        </p:spPr>
        <p:txBody>
          <a:bodyPr/>
          <a:lstStyle/>
          <a:p>
            <a:pPr marL="2158999" indent="-2158999" algn="l">
              <a:buSzPct val="100000"/>
              <a:buFont typeface="Zapf Dingbats"/>
              <a:buChar char="•"/>
              <a:defRPr sz="13900"/>
            </a:pPr>
            <a:r>
              <a:t>	Hold it </a:t>
            </a:r>
            <a:r>
              <a:rPr u="sng"/>
              <a:t>off-site</a:t>
            </a:r>
            <a:r>
              <a:t> if you can. </a:t>
            </a:r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/>
          </p:cNvSpPr>
          <p:nvPr>
            <p:ph type="title"/>
          </p:nvPr>
        </p:nvSpPr>
        <p:spPr>
          <a:xfrm>
            <a:off x="1016000" y="2197231"/>
            <a:ext cx="22352000" cy="7073901"/>
          </a:xfrm>
          <a:prstGeom prst="rect">
            <a:avLst/>
          </a:prstGeom>
        </p:spPr>
        <p:txBody>
          <a:bodyPr/>
          <a:lstStyle/>
          <a:p>
            <a:pPr marL="2158999" indent="-2158999" algn="l">
              <a:buSzPct val="100000"/>
              <a:buFont typeface="Zapf Dingbats"/>
              <a:buChar char="•"/>
              <a:defRPr sz="13900"/>
            </a:pPr>
            <a:r>
              <a:t>Prepare </a:t>
            </a:r>
            <a:r>
              <a:rPr u="sng"/>
              <a:t>documents</a:t>
            </a:r>
            <a:r>
              <a:t> well             in advance. </a:t>
            </a:r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/>
          </p:cNvSpPr>
          <p:nvPr>
            <p:ph type="title"/>
          </p:nvPr>
        </p:nvSpPr>
        <p:spPr>
          <a:xfrm>
            <a:off x="1016000" y="2197231"/>
            <a:ext cx="22352000" cy="7073901"/>
          </a:xfrm>
          <a:prstGeom prst="rect">
            <a:avLst/>
          </a:prstGeom>
        </p:spPr>
        <p:txBody>
          <a:bodyPr/>
          <a:lstStyle/>
          <a:p>
            <a:pPr marL="2158999" indent="-2158999" algn="l">
              <a:buSzPct val="100000"/>
              <a:buFont typeface="Zapf Dingbats"/>
              <a:buChar char="•"/>
              <a:defRPr sz="13400"/>
            </a:pPr>
            <a:r>
              <a:t>Group people in </a:t>
            </a:r>
            <a:r>
              <a:rPr u="sng"/>
              <a:t>smaller</a:t>
            </a:r>
            <a:r>
              <a:t> groups if group is larger than 10 people.</a:t>
            </a:r>
          </a:p>
        </p:txBody>
      </p:sp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/>
          </p:cNvSpPr>
          <p:nvPr>
            <p:ph type="title"/>
          </p:nvPr>
        </p:nvSpPr>
        <p:spPr>
          <a:xfrm>
            <a:off x="1016000" y="2197231"/>
            <a:ext cx="22352000" cy="7073901"/>
          </a:xfrm>
          <a:prstGeom prst="rect">
            <a:avLst/>
          </a:prstGeom>
        </p:spPr>
        <p:txBody>
          <a:bodyPr/>
          <a:lstStyle/>
          <a:p>
            <a:pPr marL="2158999" indent="-2158999" algn="l">
              <a:buSzPct val="100000"/>
              <a:buFont typeface="Zapf Dingbats"/>
              <a:buChar char="•"/>
              <a:defRPr sz="13400"/>
            </a:pPr>
            <a:r>
              <a:t>Provide time for meals, prayer, relational connection, </a:t>
            </a:r>
            <a:r>
              <a:rPr u="sng"/>
              <a:t>defining</a:t>
            </a:r>
            <a:r>
              <a:t> </a:t>
            </a:r>
            <a:r>
              <a:rPr u="sng"/>
              <a:t>reality</a:t>
            </a:r>
            <a:r>
              <a:t>, dreaming, and </a:t>
            </a:r>
            <a:r>
              <a:rPr u="sng"/>
              <a:t>deciding</a:t>
            </a:r>
            <a:r>
              <a:t>. </a:t>
            </a:r>
          </a:p>
        </p:txBody>
      </p:sp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Screen Shot 2017-11-07 at 8.31.57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00777" y="-4037414"/>
            <a:ext cx="30632751" cy="191454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Screen Shot 2017-11-07 at 8.30.21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09004" y="-4445989"/>
            <a:ext cx="30957160" cy="193482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Screen Shot 2017-11-07 at 8.33.39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39066" y="-4688124"/>
            <a:ext cx="35512717" cy="221954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Screen Shot 2017-11-07 at 8.36.45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14890" y="-3792313"/>
            <a:ext cx="29738391" cy="185864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Screen Shot 2017-11-07 at 8.37.51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56308" y="-3786929"/>
            <a:ext cx="28807644" cy="180047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marL="1227666" indent="-1227666" algn="l">
              <a:lnSpc>
                <a:spcPct val="100000"/>
              </a:lnSpc>
              <a:spcBef>
                <a:spcPts val="2500"/>
              </a:spcBef>
              <a:buSzPct val="75000"/>
              <a:buFont typeface="Zapf Dingbats"/>
              <a:buChar char="•"/>
              <a:defRPr sz="12000" cap="none"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rPr dirty="0"/>
              <a:t>Leaders don’t feel </a:t>
            </a:r>
            <a:r>
              <a:rPr u="sng" dirty="0"/>
              <a:t>ENTITLED</a:t>
            </a:r>
            <a:r>
              <a:rPr dirty="0"/>
              <a:t> they feel </a:t>
            </a:r>
            <a:r>
              <a:rPr u="sng" dirty="0"/>
              <a:t>RESPONSIBLE</a:t>
            </a:r>
            <a:r>
              <a:rPr dirty="0"/>
              <a:t>.</a:t>
            </a:r>
          </a:p>
        </p:txBody>
      </p:sp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Screen Shot 2017-11-07 at 8.40.48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43478" y="-2891997"/>
            <a:ext cx="26987281" cy="168670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2A01CF7B-F997-75BD-C08A-2BB689601F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7" t="15931" r="10221" b="8340"/>
          <a:stretch/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047C8A7C-7B99-C810-5696-10C9CEF144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0" t="16319" r="10900" b="10001"/>
          <a:stretch/>
        </p:blipFill>
        <p:spPr>
          <a:xfrm>
            <a:off x="0" y="-1"/>
            <a:ext cx="24384000" cy="1371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482986"/>
      </p:ext>
    </p:extLst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/>
          </p:cNvSpPr>
          <p:nvPr>
            <p:ph type="title"/>
          </p:nvPr>
        </p:nvSpPr>
        <p:spPr>
          <a:xfrm>
            <a:off x="1016000" y="2197231"/>
            <a:ext cx="22352000" cy="70739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l" defTabSz="462280">
              <a:spcBef>
                <a:spcPts val="4700"/>
              </a:spcBef>
              <a:defRPr sz="9856"/>
            </a:pPr>
            <a:r>
              <a:t>Create a simple Ministry Action Plan that includes: </a:t>
            </a:r>
          </a:p>
          <a:p>
            <a:pPr marL="1209039" indent="-1209039" algn="l" defTabSz="462280">
              <a:lnSpc>
                <a:spcPct val="120000"/>
              </a:lnSpc>
              <a:spcBef>
                <a:spcPts val="4700"/>
              </a:spcBef>
              <a:buSzPct val="100000"/>
              <a:buFont typeface="Zapf Dingbats"/>
              <a:defRPr sz="7504"/>
            </a:pPr>
            <a:r>
              <a:t>A clear </a:t>
            </a:r>
            <a:r>
              <a:rPr u="sng"/>
              <a:t>Vision Frame</a:t>
            </a:r>
            <a:r>
              <a:t> (mission, values, strategy, and measures) </a:t>
            </a:r>
          </a:p>
          <a:p>
            <a:pPr marL="1209039" indent="-1209039" algn="l" defTabSz="462280">
              <a:lnSpc>
                <a:spcPct val="120000"/>
              </a:lnSpc>
              <a:buSzPct val="100000"/>
              <a:buFont typeface="Zapf Dingbats"/>
              <a:defRPr sz="7504"/>
            </a:pPr>
            <a:r>
              <a:t>A clear list of </a:t>
            </a:r>
            <a:r>
              <a:rPr u="sng"/>
              <a:t>goals</a:t>
            </a:r>
            <a:r>
              <a:t> and sub-goals from your Retreat</a:t>
            </a:r>
          </a:p>
          <a:p>
            <a:pPr marL="1209039" indent="-1209039" algn="l" defTabSz="462280">
              <a:lnSpc>
                <a:spcPct val="120000"/>
              </a:lnSpc>
              <a:buSzPct val="100000"/>
              <a:buFont typeface="Zapf Dingbats"/>
              <a:defRPr sz="7504"/>
            </a:pPr>
            <a:r>
              <a:t>A simple </a:t>
            </a:r>
            <a:r>
              <a:rPr u="sng"/>
              <a:t>calendar</a:t>
            </a:r>
          </a:p>
          <a:p>
            <a:pPr marL="1209039" indent="-1209039" algn="l" defTabSz="462280">
              <a:lnSpc>
                <a:spcPct val="120000"/>
              </a:lnSpc>
              <a:buSzPct val="100000"/>
              <a:buFont typeface="Zapf Dingbats"/>
              <a:defRPr sz="7504"/>
            </a:pPr>
            <a:r>
              <a:t>A simple </a:t>
            </a:r>
            <a:r>
              <a:rPr u="sng"/>
              <a:t>budget</a:t>
            </a:r>
          </a:p>
        </p:txBody>
      </p:sp>
    </p:spTree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/>
          </p:cNvSpPr>
          <p:nvPr>
            <p:ph type="title"/>
          </p:nvPr>
        </p:nvSpPr>
        <p:spPr>
          <a:xfrm>
            <a:off x="1016000" y="3321049"/>
            <a:ext cx="22352000" cy="7073901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 defTabSz="462280">
              <a:spcBef>
                <a:spcPts val="4700"/>
              </a:spcBef>
              <a:defRPr sz="9856"/>
            </a:pPr>
            <a:r>
              <a:rPr lang="en-US" sz="11000" b="1" dirty="0">
                <a:latin typeface="Avenir Black" panose="02000503020000020003" pitchFamily="2" charset="0"/>
              </a:rPr>
              <a:t>Alan Bradley</a:t>
            </a:r>
            <a:br>
              <a:rPr lang="en-US" dirty="0"/>
            </a:br>
            <a:br>
              <a:rPr lang="en-US" dirty="0"/>
            </a:br>
            <a:r>
              <a:rPr lang="en-US" dirty="0">
                <a:latin typeface="Avenir Medium" panose="02000503020000020003" pitchFamily="2" charset="0"/>
              </a:rPr>
              <a:t>407-492-9781</a:t>
            </a:r>
            <a:endParaRPr dirty="0">
              <a:latin typeface="Avenir Medium" panose="02000503020000020003" pitchFamily="2" charset="0"/>
            </a:endParaRPr>
          </a:p>
          <a:p>
            <a:pPr marL="1209039" indent="-1209039" algn="l" defTabSz="462280">
              <a:lnSpc>
                <a:spcPct val="120000"/>
              </a:lnSpc>
              <a:spcBef>
                <a:spcPts val="4700"/>
              </a:spcBef>
              <a:buSzPct val="100000"/>
              <a:buFont typeface="Zapf Dingbats"/>
              <a:defRPr sz="7504"/>
            </a:pPr>
            <a:r>
              <a:rPr lang="en-US" dirty="0" err="1">
                <a:latin typeface="Avenir Medium" panose="02000503020000020003" pitchFamily="2" charset="0"/>
              </a:rPr>
              <a:t>abradley@nnu.edu</a:t>
            </a:r>
            <a:endParaRPr lang="en-US" dirty="0">
              <a:latin typeface="Avenir Medium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098514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/>
          </p:cNvSpPr>
          <p:nvPr>
            <p:ph type="body" idx="13"/>
          </p:nvPr>
        </p:nvSpPr>
        <p:spPr>
          <a:xfrm>
            <a:off x="3632200" y="5442942"/>
            <a:ext cx="19735800" cy="4851401"/>
          </a:xfrm>
          <a:prstGeom prst="rect">
            <a:avLst/>
          </a:prstGeom>
        </p:spPr>
        <p:txBody>
          <a:bodyPr/>
          <a:lstStyle/>
          <a:p>
            <a:pPr>
              <a:defRPr sz="8600"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pPr>
            <a:r>
              <a:t>Leadership is a </a:t>
            </a:r>
            <a:r>
              <a:rPr i="1">
                <a:latin typeface="Iowan Old Style Bold"/>
                <a:ea typeface="Iowan Old Style Bold"/>
                <a:cs typeface="Iowan Old Style Bold"/>
                <a:sym typeface="Iowan Old Style Bold"/>
              </a:rPr>
              <a:t>stewardship</a:t>
            </a:r>
            <a:r>
              <a:t>, it’s </a:t>
            </a:r>
            <a:r>
              <a:rPr i="1">
                <a:latin typeface="Iowan Old Style Bold"/>
                <a:ea typeface="Iowan Old Style Bold"/>
                <a:cs typeface="Iowan Old Style Bold"/>
                <a:sym typeface="Iowan Old Style Bold"/>
              </a:rPr>
              <a:t>temporary</a:t>
            </a:r>
            <a:r>
              <a:t>, and you’re </a:t>
            </a:r>
            <a:r>
              <a:rPr i="1">
                <a:latin typeface="Iowan Old Style Bold"/>
                <a:ea typeface="Iowan Old Style Bold"/>
                <a:cs typeface="Iowan Old Style Bold"/>
                <a:sym typeface="Iowan Old Style Bold"/>
              </a:rPr>
              <a:t>responsible</a:t>
            </a:r>
            <a:r>
              <a:t>. </a:t>
            </a:r>
          </a:p>
        </p:txBody>
      </p:sp>
      <p:sp>
        <p:nvSpPr>
          <p:cNvPr id="137" name="Shape 137"/>
          <p:cNvSpPr>
            <a:spLocks noGrp="1"/>
          </p:cNvSpPr>
          <p:nvPr>
            <p:ph type="body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t> - Andy Stanley</a:t>
            </a: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marL="1227666" indent="-1227666" algn="l">
              <a:lnSpc>
                <a:spcPct val="100000"/>
              </a:lnSpc>
              <a:spcBef>
                <a:spcPts val="2500"/>
              </a:spcBef>
              <a:buSzPct val="75000"/>
              <a:buFont typeface="Zapf Dingbats"/>
              <a:buChar char="•"/>
              <a:defRPr sz="12000" cap="none"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t>It’s not </a:t>
            </a:r>
            <a:r>
              <a:rPr u="sng"/>
              <a:t>our</a:t>
            </a:r>
            <a:r>
              <a:t> church, it’s </a:t>
            </a:r>
            <a:r>
              <a:rPr u="sng"/>
              <a:t>Jesus’</a:t>
            </a:r>
            <a:r>
              <a:t> church.</a:t>
            </a: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marL="1227666" indent="-1227666" algn="l">
              <a:lnSpc>
                <a:spcPct val="100000"/>
              </a:lnSpc>
              <a:spcBef>
                <a:spcPts val="2500"/>
              </a:spcBef>
              <a:buSzPct val="75000"/>
              <a:buFont typeface="Zapf Dingbats"/>
              <a:buChar char="•"/>
              <a:defRPr sz="12000" cap="none"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t>Every Pastor is an </a:t>
            </a:r>
            <a:r>
              <a:rPr u="sng"/>
              <a:t>Interim</a:t>
            </a:r>
            <a:r>
              <a:t> Pastor.</a:t>
            </a: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marL="1215390" indent="-1215390" algn="l" defTabSz="817244">
              <a:lnSpc>
                <a:spcPct val="100000"/>
              </a:lnSpc>
              <a:spcBef>
                <a:spcPts val="2400"/>
              </a:spcBef>
              <a:buSzPct val="75000"/>
              <a:buFont typeface="Zapf Dingbats"/>
              <a:buChar char="•"/>
              <a:defRPr sz="11880" cap="none">
                <a:latin typeface="DIN Alternate"/>
                <a:ea typeface="DIN Alternate"/>
                <a:cs typeface="DIN Alternate"/>
                <a:sym typeface="DIN Alternate"/>
              </a:defRPr>
            </a:pPr>
            <a:r>
              <a:t>Our goal is to </a:t>
            </a:r>
            <a:r>
              <a:rPr u="sng"/>
              <a:t>steward</a:t>
            </a:r>
            <a:r>
              <a:t> the church in such a way that it sustains far beyond our </a:t>
            </a:r>
            <a:r>
              <a:rPr u="sng"/>
              <a:t>stewardship</a:t>
            </a:r>
            <a:r>
              <a:t>.</a:t>
            </a: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/>
          </p:cNvSpPr>
          <p:nvPr>
            <p:ph type="body" idx="13"/>
          </p:nvPr>
        </p:nvSpPr>
        <p:spPr>
          <a:xfrm>
            <a:off x="3632200" y="5021073"/>
            <a:ext cx="19735800" cy="3759201"/>
          </a:xfrm>
          <a:prstGeom prst="rect">
            <a:avLst/>
          </a:prstGeom>
        </p:spPr>
        <p:txBody>
          <a:bodyPr/>
          <a:lstStyle>
            <a:lvl1pPr>
              <a:defRPr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1pPr>
          </a:lstStyle>
          <a:p>
            <a:r>
              <a:t>Now when David had served God's purpose in his own generation, he fell asleep; he was buried with his ancestors and his body decayed.</a:t>
            </a:r>
          </a:p>
        </p:txBody>
      </p:sp>
      <p:sp>
        <p:nvSpPr>
          <p:cNvPr id="146" name="Shape 146"/>
          <p:cNvSpPr>
            <a:spLocks noGrp="1"/>
          </p:cNvSpPr>
          <p:nvPr>
            <p:ph type="body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t>- ACTS 13:36</a:t>
            </a: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/>
          </p:cNvSpPr>
          <p:nvPr>
            <p:ph type="body" idx="13"/>
          </p:nvPr>
        </p:nvSpPr>
        <p:spPr>
          <a:xfrm>
            <a:off x="3632200" y="5442942"/>
            <a:ext cx="19735800" cy="5270501"/>
          </a:xfrm>
          <a:prstGeom prst="rect">
            <a:avLst/>
          </a:prstGeom>
        </p:spPr>
        <p:txBody>
          <a:bodyPr/>
          <a:lstStyle/>
          <a:p>
            <a:r>
              <a:t>"A leader is best when people barely know they exists, when their work is done, their aim fulfilled, they will say: we did it ourselves." </a:t>
            </a:r>
          </a:p>
        </p:txBody>
      </p:sp>
      <p:sp>
        <p:nvSpPr>
          <p:cNvPr id="149" name="Shape 149"/>
          <p:cNvSpPr>
            <a:spLocks noGrp="1"/>
          </p:cNvSpPr>
          <p:nvPr>
            <p:ph type="body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t>- Lao Tzu</a:t>
            </a: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New_Template9">
  <a:themeElements>
    <a:clrScheme name="New_Template9">
      <a:dk1>
        <a:srgbClr val="5C5C5C"/>
      </a:dk1>
      <a:lt1>
        <a:srgbClr val="FFFFFF"/>
      </a:lt1>
      <a:dk2>
        <a:srgbClr val="5C5C5C"/>
      </a:dk2>
      <a:lt2>
        <a:srgbClr val="CBCBCB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New_Template9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522454"/>
            <a:satOff val="1153"/>
            <a:lumOff val="13444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5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DIN Alternate"/>
            <a:ea typeface="DIN Alternate"/>
            <a:cs typeface="DIN Alternate"/>
            <a:sym typeface="DIN Alternat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47676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200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39" normalizeH="0" baseline="0">
            <a:ln>
              <a:noFill/>
            </a:ln>
            <a:solidFill>
              <a:srgbClr val="5C5C5C"/>
            </a:solidFill>
            <a:effectLst/>
            <a:uFillTx/>
            <a:latin typeface="Iowan Old Style Italic"/>
            <a:ea typeface="Iowan Old Style Italic"/>
            <a:cs typeface="Iowan Old Style Italic"/>
            <a:sym typeface="Iowan Old Style Ital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9">
  <a:themeElements>
    <a:clrScheme name="New_Template9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New_Template9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522454"/>
            <a:satOff val="1153"/>
            <a:lumOff val="13444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5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DIN Alternate"/>
            <a:ea typeface="DIN Alternate"/>
            <a:cs typeface="DIN Alternate"/>
            <a:sym typeface="DIN Alternat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47676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200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39" normalizeH="0" baseline="0">
            <a:ln>
              <a:noFill/>
            </a:ln>
            <a:solidFill>
              <a:srgbClr val="5C5C5C"/>
            </a:solidFill>
            <a:effectLst/>
            <a:uFillTx/>
            <a:latin typeface="Iowan Old Style Italic"/>
            <a:ea typeface="Iowan Old Style Italic"/>
            <a:cs typeface="Iowan Old Style Italic"/>
            <a:sym typeface="Iowan Old Style Ital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446</Words>
  <Application>Microsoft Macintosh PowerPoint</Application>
  <PresentationFormat>Custom</PresentationFormat>
  <Paragraphs>40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6" baseType="lpstr">
      <vt:lpstr>Avenir Black</vt:lpstr>
      <vt:lpstr>Avenir Medium</vt:lpstr>
      <vt:lpstr>Baskerville SemiBold</vt:lpstr>
      <vt:lpstr>DIN Alternate</vt:lpstr>
      <vt:lpstr>DIN Condensed</vt:lpstr>
      <vt:lpstr>Helvetica</vt:lpstr>
      <vt:lpstr>Helvetica Neue</vt:lpstr>
      <vt:lpstr>Iowan Old Style Bold</vt:lpstr>
      <vt:lpstr>Iowan Old Style Italic</vt:lpstr>
      <vt:lpstr>Iowan Old Style Roman</vt:lpstr>
      <vt:lpstr>Zapf Dingbats</vt:lpstr>
      <vt:lpstr>New_Template9</vt:lpstr>
      <vt:lpstr>CREATING AN ANNUAL MINISTRY ACTION PLAN</vt:lpstr>
      <vt:lpstr>PowerPoint Presentation</vt:lpstr>
      <vt:lpstr>Leaders don’t feel ENTITLED they feel RESPONSIBLE.</vt:lpstr>
      <vt:lpstr>PowerPoint Presentation</vt:lpstr>
      <vt:lpstr>It’s not our church, it’s Jesus’ church.</vt:lpstr>
      <vt:lpstr>Every Pastor is an Interim Pastor.</vt:lpstr>
      <vt:lpstr>Our goal is to steward the church in such a way that it sustains far beyond our stewardship.</vt:lpstr>
      <vt:lpstr>PowerPoint Presentation</vt:lpstr>
      <vt:lpstr>PowerPoint Presentation</vt:lpstr>
      <vt:lpstr>TWO MODELS FOR CREATING AN ANNUAL MINISTRY ACTION PLAN</vt:lpstr>
      <vt:lpstr>1. THE MOSES MODEL</vt:lpstr>
      <vt:lpstr>PowerPoint Presentation</vt:lpstr>
      <vt:lpstr>2. THE NEW TESTAMENT MODEL</vt:lpstr>
      <vt:lpstr>PowerPoint Presentation</vt:lpstr>
      <vt:lpstr>Unity is the result of a team-based approach to leadership.</vt:lpstr>
      <vt:lpstr>PowerPoint Presentation</vt:lpstr>
      <vt:lpstr>PowerPoint Presentation</vt:lpstr>
      <vt:lpstr>PowerPoint Presentation</vt:lpstr>
      <vt:lpstr>BEST PRACTICES  FOR CREATING  AN ANNUAL  MINISTRY ACTION PLAN</vt:lpstr>
      <vt:lpstr>Set the date for a leadership retreat 6 months in advance of the new church year.</vt:lpstr>
      <vt:lpstr> Hold it off-site if you can. </vt:lpstr>
      <vt:lpstr>Prepare documents well             in advance. </vt:lpstr>
      <vt:lpstr>Group people in smaller groups if group is larger than 10 people.</vt:lpstr>
      <vt:lpstr>Provide time for meals, prayer, relational connection, defining reality, dreaming, and deciding.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Create a simple Ministry Action Plan that includes:  A clear Vision Frame (mission, values, strategy, and measures)  A clear list of goals and sub-goals from your Retreat A simple calendar A simple budget</vt:lpstr>
      <vt:lpstr>Alan Bradley  407-492-9781 abradley@nnu.edu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AN ANNUAL MINISTRY ACTION PLAN</dc:title>
  <cp:lastModifiedBy>Alan Bradley</cp:lastModifiedBy>
  <cp:revision>2</cp:revision>
  <dcterms:modified xsi:type="dcterms:W3CDTF">2023-11-04T22:37:14Z</dcterms:modified>
</cp:coreProperties>
</file>